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08720"/>
            <a:ext cx="3686522" cy="510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042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5832648" cy="6624736"/>
          </a:xfrm>
          <a:prstGeom prst="rect">
            <a:avLst/>
          </a:prstGeom>
          <a:noFill/>
          <a:ln w="1016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55149" y="144043"/>
            <a:ext cx="2016224" cy="1800200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725144"/>
            <a:ext cx="2016224" cy="1800200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55149" y="2060848"/>
            <a:ext cx="2016224" cy="1800200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55149" y="4005064"/>
            <a:ext cx="2016224" cy="1800200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6444208" y="5949280"/>
            <a:ext cx="2592288" cy="7920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49" y="234950"/>
            <a:ext cx="5429758" cy="4343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73" y="208055"/>
            <a:ext cx="1828800" cy="1828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396" y="2172536"/>
            <a:ext cx="2025871" cy="16885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22" y="4070594"/>
            <a:ext cx="1356077" cy="16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34983 0.375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5832648" cy="6624736"/>
          </a:xfrm>
          <a:prstGeom prst="rect">
            <a:avLst/>
          </a:prstGeom>
          <a:noFill/>
          <a:ln w="1016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55149" y="144043"/>
            <a:ext cx="2016224" cy="1800200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725144"/>
            <a:ext cx="2016224" cy="1800200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55149" y="2060848"/>
            <a:ext cx="2016224" cy="1800200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55149" y="4005064"/>
            <a:ext cx="2016224" cy="1800200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6444208" y="5949280"/>
            <a:ext cx="2592288" cy="7920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73" y="4005064"/>
            <a:ext cx="1828800" cy="1828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7" y="404664"/>
            <a:ext cx="5661222" cy="3759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25" y="237695"/>
            <a:ext cx="1911472" cy="161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064" y="1981345"/>
            <a:ext cx="943611" cy="187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8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35209 0.662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5832648" cy="6624736"/>
          </a:xfrm>
          <a:prstGeom prst="rect">
            <a:avLst/>
          </a:prstGeom>
          <a:noFill/>
          <a:ln w="1016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55149" y="144043"/>
            <a:ext cx="2016224" cy="1800200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725144"/>
            <a:ext cx="2016224" cy="1800200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55149" y="2060848"/>
            <a:ext cx="2016224" cy="1800200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55149" y="4005064"/>
            <a:ext cx="2016224" cy="1800200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6444208" y="5949280"/>
            <a:ext cx="2592288" cy="7920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22" y="4070594"/>
            <a:ext cx="1356077" cy="16691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23" y="497558"/>
            <a:ext cx="5612010" cy="3507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32" y="116632"/>
            <a:ext cx="1860798" cy="1860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45" y="2078060"/>
            <a:ext cx="1427885" cy="180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36615 0.380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16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5832648" cy="6624736"/>
          </a:xfrm>
          <a:prstGeom prst="rect">
            <a:avLst/>
          </a:prstGeom>
          <a:noFill/>
          <a:ln w="1016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55149" y="144043"/>
            <a:ext cx="2016224" cy="1800200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725144"/>
            <a:ext cx="2016224" cy="1800200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55149" y="2060848"/>
            <a:ext cx="2016224" cy="1800200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55149" y="4005064"/>
            <a:ext cx="2016224" cy="1800200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6444208" y="5949280"/>
            <a:ext cx="2592288" cy="7920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8054"/>
            <a:ext cx="5542732" cy="4157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49" y="4205845"/>
            <a:ext cx="1979205" cy="13986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55" y="110774"/>
            <a:ext cx="894811" cy="17824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438" y="2313009"/>
            <a:ext cx="1998061" cy="1332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591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33854 0.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5832648" cy="6624736"/>
          </a:xfrm>
          <a:prstGeom prst="rect">
            <a:avLst/>
          </a:prstGeom>
          <a:noFill/>
          <a:ln w="1016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55149" y="144043"/>
            <a:ext cx="2016224" cy="1800200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725144"/>
            <a:ext cx="2016224" cy="1800200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55149" y="2060848"/>
            <a:ext cx="2016224" cy="1800200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55149" y="4005064"/>
            <a:ext cx="2016224" cy="1800200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6444208" y="5949280"/>
            <a:ext cx="2592288" cy="7920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22" y="4070594"/>
            <a:ext cx="1356077" cy="16691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2" y="332656"/>
            <a:ext cx="5712231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60" y="87780"/>
            <a:ext cx="1000801" cy="18182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438" y="2313009"/>
            <a:ext cx="1998061" cy="1332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06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35209 0.6800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3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5832648" cy="6624736"/>
          </a:xfrm>
          <a:prstGeom prst="rect">
            <a:avLst/>
          </a:prstGeom>
          <a:noFill/>
          <a:ln w="1016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55149" y="144043"/>
            <a:ext cx="2016224" cy="1800200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725144"/>
            <a:ext cx="2016224" cy="1800200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55149" y="2060848"/>
            <a:ext cx="2016224" cy="1800200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55149" y="4005064"/>
            <a:ext cx="2016224" cy="1800200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6444208" y="5949280"/>
            <a:ext cx="2592288" cy="7920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396" y="2172536"/>
            <a:ext cx="2025871" cy="16885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9" y="404664"/>
            <a:ext cx="5447238" cy="4022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35" y="3982042"/>
            <a:ext cx="1202452" cy="18462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35" y="-17083"/>
            <a:ext cx="1372928" cy="196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35209 0.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62" y="1556792"/>
            <a:ext cx="317235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2776"/>
            <a:ext cx="361665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66670" y="108886"/>
            <a:ext cx="5759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Молодцы, ребята!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36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2017-02-13T16:36:45Z</dcterms:created>
  <dcterms:modified xsi:type="dcterms:W3CDTF">2017-03-07T15:50:10Z</dcterms:modified>
</cp:coreProperties>
</file>